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48" r:id="rId2"/>
    <p:sldId id="343" r:id="rId3"/>
    <p:sldId id="347" r:id="rId4"/>
    <p:sldId id="346" r:id="rId5"/>
    <p:sldId id="345" r:id="rId6"/>
    <p:sldId id="344" r:id="rId7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/>
    <p:restoredTop sz="95934" autoAdjust="0"/>
  </p:normalViewPr>
  <p:slideViewPr>
    <p:cSldViewPr>
      <p:cViewPr varScale="1">
        <p:scale>
          <a:sx n="116" d="100"/>
          <a:sy n="116" d="100"/>
        </p:scale>
        <p:origin x="41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5/7/20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038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US" smtClean="0"/>
              <a:pPr/>
              <a:t>5/7/20</a:t>
            </a:fld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35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bum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>
              <a:defRPr lang="en-US" dirty="0"/>
            </a:lvl1pPr>
            <a:extLst/>
          </a:lstStyle>
          <a:p>
            <a:r>
              <a:rPr lang="en-US" dirty="0"/>
              <a:t>Click to add photo album title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>
          <a:xfrm>
            <a:off x="453736" y="5181600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latinLnBrk="0">
              <a:spcBef>
                <a:spcPct val="20000"/>
              </a:spcBef>
              <a:buFontTx/>
              <a:buNone/>
              <a:defRPr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date and other details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/>
          <a:p>
            <a:pPr algn="ctr">
              <a:buFontTx/>
              <a:buNone/>
            </a:pPr>
            <a:r>
              <a:rPr lang="en-US" sz="2000"/>
              <a:t>Drag picture to placeholder or click icon to add</a:t>
            </a:r>
            <a:endParaRPr lang="en-US" sz="200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76844" y="186904"/>
            <a:ext cx="8763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466344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5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720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63440" y="228600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28600"/>
            <a:ext cx="4023360" cy="3017520"/>
          </a:xfrm>
        </p:spPr>
        <p:txBody>
          <a:bodyPr anchor="b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Mix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067300" y="3436620"/>
            <a:ext cx="3649900" cy="2889504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9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26720" y="384048"/>
            <a:ext cx="4457700" cy="5943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5067300" y="389332"/>
            <a:ext cx="3657600" cy="2887269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/>
          <p:cNvSpPr>
            <a:spLocks noGrp="1"/>
          </p:cNvSpPr>
          <p:nvPr>
            <p:ph type="pic" sz="quarter" idx="14"/>
          </p:nvPr>
        </p:nvSpPr>
        <p:spPr>
          <a:xfrm>
            <a:off x="2229297" y="228600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" name="Rectangle 7"/>
          <p:cNvSpPr>
            <a:spLocks noGrp="1"/>
          </p:cNvSpPr>
          <p:nvPr>
            <p:ph type="pic" sz="quarter" idx="26"/>
          </p:nvPr>
        </p:nvSpPr>
        <p:spPr>
          <a:xfrm>
            <a:off x="22292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25"/>
          </p:nvPr>
        </p:nvSpPr>
        <p:spPr>
          <a:xfrm>
            <a:off x="4672217" y="228600"/>
            <a:ext cx="2286000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27"/>
          </p:nvPr>
        </p:nvSpPr>
        <p:spPr>
          <a:xfrm>
            <a:off x="46676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6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00497" y="1295400"/>
            <a:ext cx="1676400" cy="1905000"/>
          </a:xfrm>
        </p:spPr>
        <p:txBody>
          <a:bodyPr anchor="b" anchorCtr="0">
            <a:noAutofit/>
          </a:bodyPr>
          <a:lstStyle>
            <a:lvl1pPr marL="0" marR="0" indent="0" algn="r" rtl="0" latinLnBrk="0">
              <a:spcBef>
                <a:spcPct val="20000"/>
              </a:spcBef>
              <a:buFontTx/>
              <a:buNone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7086600" y="1295400"/>
            <a:ext cx="1676400" cy="1905000"/>
          </a:xfrm>
        </p:spPr>
        <p:txBody>
          <a:bodyPr anchor="b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8" hasCustomPrompt="1"/>
          </p:nvPr>
        </p:nvSpPr>
        <p:spPr>
          <a:xfrm>
            <a:off x="400497" y="3352800"/>
            <a:ext cx="1676400" cy="1905000"/>
          </a:xfrm>
        </p:spPr>
        <p:txBody>
          <a:bodyPr anchor="t" anchorCtr="0"/>
          <a:lstStyle>
            <a:lvl1pPr marL="0" marR="0" indent="0" algn="r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30" hasCustomPrompt="1"/>
          </p:nvPr>
        </p:nvSpPr>
        <p:spPr>
          <a:xfrm>
            <a:off x="7086600" y="3352800"/>
            <a:ext cx="1676400" cy="19050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1" name="Rectangle 10"/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5" name="Rectangle 14"/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 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pic" sz="quarter" idx="14"/>
          </p:nvPr>
        </p:nvSpPr>
        <p:spPr>
          <a:xfrm>
            <a:off x="926821" y="533400"/>
            <a:ext cx="3653297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26821" y="6172200"/>
            <a:ext cx="3657600" cy="304800"/>
          </a:xfrm>
        </p:spPr>
        <p:txBody>
          <a:bodyPr lIns="9144"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9" name="Rectangle 7"/>
          <p:cNvSpPr>
            <a:spLocks noGrp="1"/>
          </p:cNvSpPr>
          <p:nvPr>
            <p:ph type="pic" sz="quarter" idx="17"/>
          </p:nvPr>
        </p:nvSpPr>
        <p:spPr>
          <a:xfrm>
            <a:off x="4660621" y="5334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6" name="Rectangle 7"/>
          <p:cNvSpPr>
            <a:spLocks noGrp="1"/>
          </p:cNvSpPr>
          <p:nvPr>
            <p:ph type="pic" sz="quarter" idx="18"/>
          </p:nvPr>
        </p:nvSpPr>
        <p:spPr>
          <a:xfrm>
            <a:off x="9268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4" name="Rectangle 7"/>
          <p:cNvSpPr>
            <a:spLocks noGrp="1"/>
          </p:cNvSpPr>
          <p:nvPr>
            <p:ph type="pic" sz="quarter" idx="19"/>
          </p:nvPr>
        </p:nvSpPr>
        <p:spPr>
          <a:xfrm>
            <a:off x="46606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926821" y="152400"/>
            <a:ext cx="3657600" cy="304800"/>
          </a:xfrm>
        </p:spPr>
        <p:txBody>
          <a:bodyPr lIns="9144"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3" hasCustomPrompt="1"/>
          </p:nvPr>
        </p:nvSpPr>
        <p:spPr>
          <a:xfrm>
            <a:off x="4660621" y="6172200"/>
            <a:ext cx="3657600" cy="304800"/>
          </a:xfrm>
        </p:spPr>
        <p:txBody>
          <a:bodyPr lIns="9144"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24" hasCustomPrompt="1"/>
          </p:nvPr>
        </p:nvSpPr>
        <p:spPr>
          <a:xfrm>
            <a:off x="4660621" y="152400"/>
            <a:ext cx="3657600" cy="304800"/>
          </a:xfrm>
        </p:spPr>
        <p:txBody>
          <a:bodyPr lIns="9144"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 Portrait with Lar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1524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1"/>
          </p:nvPr>
        </p:nvSpPr>
        <p:spPr>
          <a:xfrm>
            <a:off x="45466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pic" sz="quarter" idx="30"/>
          </p:nvPr>
        </p:nvSpPr>
        <p:spPr>
          <a:xfrm>
            <a:off x="234906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9" name="Rectangle 7"/>
          <p:cNvSpPr>
            <a:spLocks noGrp="1"/>
          </p:cNvSpPr>
          <p:nvPr>
            <p:ph type="pic" sz="quarter" idx="32"/>
          </p:nvPr>
        </p:nvSpPr>
        <p:spPr>
          <a:xfrm>
            <a:off x="6740166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152400" y="4495800"/>
            <a:ext cx="8763000" cy="1905000"/>
          </a:xfrm>
        </p:spPr>
        <p:txBody>
          <a:bodyPr anchor="t" anchorCtr="0"/>
          <a:lstStyle>
            <a:lvl1pPr marL="0" marR="0" indent="0" algn="l">
              <a:buFontTx/>
              <a:buNone/>
              <a:defRPr sz="24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33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: 1 Portrait with  3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685800" y="257665"/>
            <a:ext cx="4617720" cy="6172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Rectangle 7"/>
          <p:cNvSpPr>
            <a:spLocks noGrp="1" noChangeAspect="1"/>
          </p:cNvSpPr>
          <p:nvPr>
            <p:ph type="pic" sz="quarter" idx="18"/>
          </p:nvPr>
        </p:nvSpPr>
        <p:spPr>
          <a:xfrm>
            <a:off x="5788848" y="257665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6" name="Rectangle 7"/>
          <p:cNvSpPr>
            <a:spLocks noGrp="1" noChangeAspect="1"/>
          </p:cNvSpPr>
          <p:nvPr>
            <p:ph type="pic" sz="quarter" idx="22"/>
          </p:nvPr>
        </p:nvSpPr>
        <p:spPr>
          <a:xfrm>
            <a:off x="5788848" y="2432657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4" name="Rectangle 7"/>
          <p:cNvSpPr>
            <a:spLocks noGrp="1" noChangeAspect="1"/>
          </p:cNvSpPr>
          <p:nvPr>
            <p:ph type="pic" sz="quarter" idx="23"/>
          </p:nvPr>
        </p:nvSpPr>
        <p:spPr>
          <a:xfrm>
            <a:off x="5788848" y="4607649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-up: 3 Landscape with 2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/>
          </p:cNvSpPr>
          <p:nvPr>
            <p:ph type="pic" sz="quarter" idx="14"/>
          </p:nvPr>
        </p:nvSpPr>
        <p:spPr>
          <a:xfrm>
            <a:off x="609600" y="34290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17"/>
          </p:nvPr>
        </p:nvSpPr>
        <p:spPr>
          <a:xfrm>
            <a:off x="3033848" y="228600"/>
            <a:ext cx="5562600" cy="4171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6"/>
          </p:nvPr>
        </p:nvSpPr>
        <p:spPr>
          <a:xfrm>
            <a:off x="609600" y="2286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27"/>
          </p:nvPr>
        </p:nvSpPr>
        <p:spPr>
          <a:xfrm>
            <a:off x="5943600" y="4495800"/>
            <a:ext cx="2666999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3" name="Rectangle 7"/>
          <p:cNvSpPr>
            <a:spLocks noGrp="1" noChangeAspect="1"/>
          </p:cNvSpPr>
          <p:nvPr>
            <p:ph type="pic" sz="quarter" idx="28"/>
          </p:nvPr>
        </p:nvSpPr>
        <p:spPr>
          <a:xfrm>
            <a:off x="3033848" y="4495800"/>
            <a:ext cx="2757352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-Up: 3 Portrait with 2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/>
          <p:cNvSpPr>
            <a:spLocks noGrp="1"/>
          </p:cNvSpPr>
          <p:nvPr>
            <p:ph type="pic" sz="quarter" idx="26"/>
          </p:nvPr>
        </p:nvSpPr>
        <p:spPr>
          <a:xfrm>
            <a:off x="5121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3" name="Rectangle 7"/>
          <p:cNvSpPr>
            <a:spLocks noGrp="1"/>
          </p:cNvSpPr>
          <p:nvPr>
            <p:ph type="pic" sz="quarter" idx="29"/>
          </p:nvPr>
        </p:nvSpPr>
        <p:spPr>
          <a:xfrm>
            <a:off x="51213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0"/>
          </p:nvPr>
        </p:nvSpPr>
        <p:spPr>
          <a:xfrm>
            <a:off x="471837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2" name="Rectangle 7"/>
          <p:cNvSpPr>
            <a:spLocks noGrp="1"/>
          </p:cNvSpPr>
          <p:nvPr>
            <p:ph type="pic" sz="quarter" idx="27"/>
          </p:nvPr>
        </p:nvSpPr>
        <p:spPr>
          <a:xfrm>
            <a:off x="32934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8"/>
          </p:nvPr>
        </p:nvSpPr>
        <p:spPr>
          <a:xfrm>
            <a:off x="60747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3050273" y="16002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/>
              <a:t>Drag picture to placeholder or click icon to add</a:t>
            </a:r>
            <a:endParaRPr lang="en-US" sz="2400" i="0" dirty="0"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0" y="48768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1800" i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4955273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/>
              <a:t>Drag picture to placeholder or click icon to add</a:t>
            </a:r>
            <a:endParaRPr lang="en-US" sz="2400" i="0" dirty="0"/>
          </a:p>
        </p:txBody>
      </p:sp>
      <p:sp>
        <p:nvSpPr>
          <p:cNvPr id="6" name="W¥ل云玗İαЂôÁûÂÚ丫:Pïçtúrê Plå¢éhõlðér 表¥鷗字㌍ 表_W 5"/>
          <p:cNvSpPr>
            <a:spLocks noGrp="1" noChangeAspect="1"/>
          </p:cNvSpPr>
          <p:nvPr>
            <p:ph type="pic" sz="quarter" idx="14"/>
          </p:nvPr>
        </p:nvSpPr>
        <p:spPr>
          <a:xfrm>
            <a:off x="1143000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/>
              <a:t>Drag picture to placeholder or click icon to add</a:t>
            </a:r>
            <a:endParaRPr lang="en-US" sz="2400" i="0" dirty="0"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1800" i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8" name="W¥ل云玗İαЂÕØÚáÛ丫:Téxt Plàçèhòlðêr 表¥鷗字㌍_W 7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1800" i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9" name="Rectangle 8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spect="1"/>
          </p:cNvSpPr>
          <p:nvPr>
            <p:ph type="pic" sz="quarter" idx="10"/>
          </p:nvPr>
        </p:nvSpPr>
        <p:spPr>
          <a:xfrm>
            <a:off x="914400" y="294590"/>
            <a:ext cx="7467600" cy="56007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lang="en-US" i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i="0" dirty="0"/>
          </a:p>
        </p:txBody>
      </p:sp>
      <p:sp>
        <p:nvSpPr>
          <p:cNvPr id="7" name="Rectangle 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6019800"/>
            <a:ext cx="7467600" cy="381000"/>
          </a:xfrm>
        </p:spPr>
        <p:txBody>
          <a:bodyPr rIns="9144"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¥ل云玗İαЂôÁûÂÚ丫:Pïçtúrê Plå¢éhõlðér 表¥鷗字㌍ 表_W 2"/>
          <p:cNvSpPr>
            <a:spLocks noGrp="1"/>
          </p:cNvSpPr>
          <p:nvPr>
            <p:ph type="pic" sz="quarter" idx="30"/>
          </p:nvPr>
        </p:nvSpPr>
        <p:spPr>
          <a:xfrm>
            <a:off x="457200" y="2057400"/>
            <a:ext cx="8229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W¥ل云玗İαЂÕØÚáÛ丫:Téxt Plàçèhòlðêr 表¥鷗字㌍_W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4876800"/>
            <a:ext cx="8229600" cy="14478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1800" i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noProof="1"/>
              <a:t>Click to edit Master title style</a:t>
            </a:r>
            <a:endParaRPr lang="en-US"/>
          </a:p>
        </p:txBody>
      </p:sp>
      <p:sp>
        <p:nvSpPr>
          <p:cNvPr id="14" name="Rectangl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/>
          </a:p>
        </p:txBody>
      </p:sp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EC6F-6501-4E04-BD6C-A8A6CABB2C5B}" type="datetimeFigureOut">
              <a:rPr lang="en-US" smtClean="0"/>
              <a:pPr/>
              <a:t>5/7/20</a:t>
            </a:fld>
            <a:endParaRPr lang="en-US" dirty="0"/>
          </a:p>
        </p:txBody>
      </p:sp>
      <p:sp>
        <p:nvSpPr>
          <p:cNvPr id="27" name="Rectangl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0023-0CED-47F7-85AE-654F0B232C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Portrai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/>
          </p:cNvSpPr>
          <p:nvPr>
            <p:ph type="pic" sz="quarter" idx="10"/>
          </p:nvPr>
        </p:nvSpPr>
        <p:spPr>
          <a:xfrm>
            <a:off x="419375" y="233241"/>
            <a:ext cx="4640305" cy="61722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i="0"/>
              <a:t>Drag picture to placeholder or click icon to add</a:t>
            </a:r>
            <a:endParaRPr lang="en-US" i="0" dirty="0"/>
          </a:p>
        </p:txBody>
      </p:sp>
      <p:sp>
        <p:nvSpPr>
          <p:cNvPr id="13" name="Rectangle 6"/>
          <p:cNvSpPr>
            <a:spLocks noGrp="1"/>
          </p:cNvSpPr>
          <p:nvPr>
            <p:ph type="body" sz="quarter" idx="11" hasCustomPrompt="1"/>
          </p:nvPr>
        </p:nvSpPr>
        <p:spPr>
          <a:xfrm>
            <a:off x="5257800" y="3048000"/>
            <a:ext cx="3505200" cy="3352800"/>
          </a:xfrm>
        </p:spPr>
        <p:txBody>
          <a:bodyPr tIns="91440" bIns="91440" anchor="b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andscape (Fullsc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noFill/>
          <a:ln w="25400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>
              <a:buFontTx/>
              <a:buNone/>
            </a:pPr>
            <a:r>
              <a:rPr lang="en-US" i="0" dirty="0"/>
              <a:t>Click icon</a:t>
            </a:r>
            <a:r>
              <a:rPr lang="en-US" i="0" baseline="0" dirty="0"/>
              <a:t> to add </a:t>
            </a:r>
            <a:r>
              <a:rPr lang="en-US" i="0" dirty="0"/>
              <a:t>full page picture</a:t>
            </a:r>
            <a:endParaRPr lang="en-US" i="0" baseline="0" dirty="0"/>
          </a:p>
          <a:p>
            <a:pPr marL="0" marR="0" indent="0" algn="ctr">
              <a:buFontTx/>
              <a:buNone/>
            </a:pPr>
            <a:endParaRPr lang="en-US" i="0" dirty="0"/>
          </a:p>
          <a:p>
            <a:pPr algn="ctr">
              <a:buFontTx/>
              <a:buNone/>
            </a:pPr>
            <a:endParaRPr lang="en-US" i="0" dirty="0"/>
          </a:p>
          <a:p>
            <a:pPr algn="ctr">
              <a:buFontTx/>
              <a:buNone/>
            </a:pPr>
            <a:endParaRPr lang="en-US" i="0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bum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title" hasCustomPrompt="1"/>
          </p:nvPr>
        </p:nvSpPr>
        <p:spPr>
          <a:xfrm>
            <a:off x="752670" y="4572000"/>
            <a:ext cx="7781730" cy="990600"/>
          </a:xfrm>
        </p:spPr>
        <p:txBody>
          <a:bodyPr vert="horz" bIns="0" anchor="b" anchorCtr="0"/>
          <a:lstStyle>
            <a:lvl1pPr>
              <a:defRPr baseline="0"/>
            </a:lvl1pPr>
            <a:extLst/>
          </a:lstStyle>
          <a:p>
            <a:r>
              <a:rPr lang="en-US" dirty="0"/>
              <a:t>Click to add section title</a:t>
            </a:r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752670" y="5600700"/>
            <a:ext cx="7772400" cy="838200"/>
          </a:xfrm>
        </p:spPr>
        <p:txBody>
          <a:bodyPr vert="horz" tIns="0"/>
          <a:lstStyle>
            <a:lvl1pPr>
              <a:buFontTx/>
              <a:buNone/>
              <a:defRPr sz="1800"/>
            </a:lvl1pPr>
            <a:extLst/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1"/>
          </p:nvPr>
        </p:nvSpPr>
        <p:spPr>
          <a:xfrm>
            <a:off x="786338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/>
          <a:p>
            <a:pPr algn="ctr">
              <a:buFontTx/>
              <a:buNone/>
            </a:pPr>
            <a:r>
              <a:rPr lang="en-US" sz="2000"/>
              <a:t>Drag picture to placeholder or click icon to add</a:t>
            </a:r>
            <a:endParaRPr lang="en-US" sz="2000" dirty="0"/>
          </a:p>
        </p:txBody>
      </p:sp>
      <p:sp>
        <p:nvSpPr>
          <p:cNvPr id="18" name="Rectangle 6"/>
          <p:cNvSpPr>
            <a:spLocks noGrp="1"/>
          </p:cNvSpPr>
          <p:nvPr>
            <p:ph type="pic" sz="quarter" idx="15"/>
          </p:nvPr>
        </p:nvSpPr>
        <p:spPr>
          <a:xfrm>
            <a:off x="3474604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/>
          <a:p>
            <a:pPr algn="ctr">
              <a:buFontTx/>
              <a:buNone/>
            </a:pPr>
            <a:r>
              <a:rPr lang="en-US" sz="2000"/>
              <a:t>Drag picture to placeholder or click icon to add</a:t>
            </a:r>
            <a:endParaRPr lang="en-US" sz="2000" dirty="0"/>
          </a:p>
        </p:txBody>
      </p:sp>
      <p:sp>
        <p:nvSpPr>
          <p:cNvPr id="2" name="Rectangle 6"/>
          <p:cNvSpPr>
            <a:spLocks noGrp="1"/>
          </p:cNvSpPr>
          <p:nvPr>
            <p:ph type="pic" sz="quarter" idx="16"/>
          </p:nvPr>
        </p:nvSpPr>
        <p:spPr>
          <a:xfrm>
            <a:off x="6162870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/>
          <a:p>
            <a:pPr algn="ctr">
              <a:buFontTx/>
              <a:buNone/>
            </a:pPr>
            <a:r>
              <a:rPr lang="en-US" sz="2000"/>
              <a:t>Drag picture to placeholder or click icon to add</a:t>
            </a:r>
            <a:endParaRPr lang="en-US" sz="2000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2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4722047" y="609600"/>
            <a:ext cx="3431353" cy="4575141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/>
              <a:t>Drag picture to placeholder or click icon to add</a:t>
            </a:r>
            <a:endParaRPr lang="en-US" sz="2400" i="0" dirty="0"/>
          </a:p>
        </p:txBody>
      </p:sp>
      <p:sp>
        <p:nvSpPr>
          <p:cNvPr id="11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1066800" y="609600"/>
            <a:ext cx="3429000" cy="4572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/>
              <a:t>Drag picture to placeholder or click icon to add</a:t>
            </a:r>
            <a:endParaRPr lang="en-US" sz="2400" i="0" dirty="0"/>
          </a:p>
        </p:txBody>
      </p:sp>
      <p:sp>
        <p:nvSpPr>
          <p:cNvPr id="3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10668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47244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Landscape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5" name="Rectangle 7"/>
          <p:cNvSpPr>
            <a:spLocks noGrp="1" noChangeAspect="1"/>
          </p:cNvSpPr>
          <p:nvPr>
            <p:ph type="pic" sz="quarter" idx="14"/>
          </p:nvPr>
        </p:nvSpPr>
        <p:spPr>
          <a:xfrm>
            <a:off x="457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4648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Mixed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141976" y="381000"/>
            <a:ext cx="3773424" cy="2830068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</a:pPr>
            <a:r>
              <a:rPr lang="en-US" i="0"/>
              <a:t>Drag picture to placeholder or click icon to add</a:t>
            </a:r>
            <a:endParaRPr lang="en-US" i="0" dirty="0"/>
          </a:p>
        </p:txBody>
      </p:sp>
      <p:sp>
        <p:nvSpPr>
          <p:cNvPr id="22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4152" y="381000"/>
            <a:ext cx="4462272" cy="5949696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</a:pPr>
            <a:r>
              <a:rPr lang="en-US" i="0"/>
              <a:t>Drag picture to placeholder or click icon to add</a:t>
            </a:r>
            <a:endParaRPr lang="en-US" i="0" dirty="0"/>
          </a:p>
        </p:txBody>
      </p:sp>
      <p:sp>
        <p:nvSpPr>
          <p:cNvPr id="11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5141976" y="3352800"/>
            <a:ext cx="3773425" cy="2971800"/>
          </a:xfrm>
        </p:spPr>
        <p:txBody>
          <a:bodyPr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32004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1" name="Rectangle 8"/>
          <p:cNvSpPr>
            <a:spLocks noGrp="1" noChangeAspect="1"/>
          </p:cNvSpPr>
          <p:nvPr>
            <p:ph type="pic" sz="quarter" idx="12"/>
          </p:nvPr>
        </p:nvSpPr>
        <p:spPr>
          <a:xfrm>
            <a:off x="61722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4" name="Rectangle 6"/>
          <p:cNvSpPr>
            <a:spLocks noGrp="1"/>
          </p:cNvSpPr>
          <p:nvPr>
            <p:ph type="body" sz="quarter" idx="15" hasCustomPrompt="1"/>
          </p:nvPr>
        </p:nvSpPr>
        <p:spPr>
          <a:xfrm>
            <a:off x="61722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13" name="Rectangl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 dirty="0"/>
          </a:p>
        </p:txBody>
      </p:sp>
      <p:sp>
        <p:nvSpPr>
          <p:cNvPr id="29" name="Rectangle 3"/>
          <p:cNvSpPr>
            <a:spLocks noGrp="1"/>
          </p:cNvSpPr>
          <p:nvPr>
            <p:ph type="dt" sz="half" idx="2"/>
          </p:nvPr>
        </p:nvSpPr>
        <p:spPr>
          <a:xfrm>
            <a:off x="66675" y="6559360"/>
            <a:ext cx="2438400" cy="244475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tx2"/>
                </a:solidFill>
              </a:defRPr>
            </a:lvl1pPr>
            <a:extLst/>
          </a:lstStyle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0" name="Rectangle 25"/>
          <p:cNvSpPr>
            <a:spLocks noGrp="1"/>
          </p:cNvSpPr>
          <p:nvPr>
            <p:ph type="ftr" sz="quarter" idx="3"/>
          </p:nvPr>
        </p:nvSpPr>
        <p:spPr>
          <a:xfrm>
            <a:off x="2995653" y="6558153"/>
            <a:ext cx="4648200" cy="246888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tx2"/>
                </a:solidFill>
              </a:defRPr>
            </a:lvl1pPr>
            <a:extLst/>
          </a:lstStyle>
          <a:p>
            <a:pPr algn="ct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3" name="Rectangle 16"/>
          <p:cNvSpPr>
            <a:spLocks noGrp="1"/>
          </p:cNvSpPr>
          <p:nvPr>
            <p:ph type="sldNum" sz="quarter" idx="4"/>
          </p:nvPr>
        </p:nvSpPr>
        <p:spPr>
          <a:xfrm>
            <a:off x="8172450" y="6559360"/>
            <a:ext cx="914400" cy="24447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extLst/>
          </a:lstStyle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sz="1200" dirty="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sz="3200" cap="all" baseline="0">
          <a:solidFill>
            <a:schemeClr val="tx2"/>
          </a:solidFill>
          <a:effectLst>
            <a:outerShdw blurRad="51000" dist="370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creations.com/lesson/view/third-lesson-12-6/43924258/?s=yqHHUa&amp;ref=link" TargetMode="External"/><Relationship Id="rId2" Type="http://schemas.openxmlformats.org/officeDocument/2006/relationships/hyperlink" Target="https://www.youtube.com/watch?v=NTybN2ntrjc" TargetMode="External"/><Relationship Id="rId1" Type="http://schemas.openxmlformats.org/officeDocument/2006/relationships/slideLayout" Target="../slideLayouts/slideLayout22.xml"/><Relationship Id="rId4" Type="http://schemas.openxmlformats.org/officeDocument/2006/relationships/hyperlink" Target="https://www.loom.com/share/40a6507cb06642a885bea0294cb111f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creations.com/lesson/view/third-lesson-12-7/43924514/?s=YwFIVj&amp;ref=link" TargetMode="External"/><Relationship Id="rId2" Type="http://schemas.openxmlformats.org/officeDocument/2006/relationships/hyperlink" Target="https://www.youtube.com/watch?v=M9YAuVS5XbU" TargetMode="External"/><Relationship Id="rId1" Type="http://schemas.openxmlformats.org/officeDocument/2006/relationships/slideLayout" Target="../slideLayouts/slideLayout22.xml"/><Relationship Id="rId5" Type="http://schemas.openxmlformats.org/officeDocument/2006/relationships/hyperlink" Target="https://www.loom.com/share/bdbd042c7c19444e846302141b4267f0" TargetMode="External"/><Relationship Id="rId4" Type="http://schemas.openxmlformats.org/officeDocument/2006/relationships/hyperlink" Target="https://www.loom.com/share/4c98fe77142344afb005b49e1b33619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creations.com/lesson/view/third-lesson-12-8/44000310/?s=gmdM5O&amp;ref=link" TargetMode="External"/><Relationship Id="rId2" Type="http://schemas.openxmlformats.org/officeDocument/2006/relationships/hyperlink" Target="https://www.youtube.com/watch?v=PPq23Jeuov0" TargetMode="External"/><Relationship Id="rId1" Type="http://schemas.openxmlformats.org/officeDocument/2006/relationships/slideLayout" Target="../slideLayouts/slideLayout22.xml"/><Relationship Id="rId4" Type="http://schemas.openxmlformats.org/officeDocument/2006/relationships/hyperlink" Target="https://www.loom.com/share/bf8c2421f5bb4e7ab5994fb66024fbe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om.com/share/0220901b790a46c6879a15b66f35743f" TargetMode="External"/><Relationship Id="rId2" Type="http://schemas.openxmlformats.org/officeDocument/2006/relationships/hyperlink" Target="https://www.youtube.com/watch?v=tWXyXwgQvxs" TargetMode="Externa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086444"/>
              </p:ext>
            </p:extLst>
          </p:nvPr>
        </p:nvGraphicFramePr>
        <p:xfrm>
          <a:off x="685800" y="614065"/>
          <a:ext cx="80010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335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Assignments to Turn In This Week: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7665">
                <a:tc>
                  <a:txBody>
                    <a:bodyPr/>
                    <a:lstStyle/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b="0" i="0" u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 Lesson 12.6 (unless you completed Personal Math Trainer)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b="0" i="0" u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 Lesson 12.7 (unless you completed Personal Math Trainer)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b="0" i="0" u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 Lesson 12.8 (unless you completed Personal Math Trainer)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b="0" i="0" u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 Chapter 12 Test (Enter on Think Central)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b="0" i="0" u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Science Unit 9 Lesson 1 Brain Check p. 343-344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b="0" i="0" u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Science Unit 9 Lesson 3 Brain Check p. 359-360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b="0" i="0" u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Science Unit 9 Vocabulary Quiz (Complete on Ed through </a:t>
                      </a:r>
                      <a:r>
                        <a:rPr lang="en-US" sz="1800" b="0" i="0" u="none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Classlink</a:t>
                      </a:r>
                      <a:r>
                        <a:rPr lang="en-US" sz="1800" b="0" i="0" u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b="0" i="0" u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Social Studies Caribbean Packet 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endParaRPr lang="en-US" sz="1800" b="0" i="0" u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buFont typeface="Arial"/>
                        <a:buNone/>
                      </a:pPr>
                      <a:r>
                        <a:rPr lang="en-US" sz="1800" b="1" i="0" u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Please do not submit any other work besides the assignments listed above. </a:t>
                      </a:r>
                    </a:p>
                    <a:p>
                      <a:pPr marL="0" lvl="0" indent="0">
                        <a:buFont typeface="Arial"/>
                        <a:buNone/>
                      </a:pPr>
                      <a:endParaRPr lang="en-US" b="0" i="0" baseline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buFont typeface="Arial"/>
                        <a:buNone/>
                      </a:pPr>
                      <a:r>
                        <a:rPr lang="en-US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This is the last week of graded assignments. Please check Focus and make sure there are no missing assignments.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52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THIRD GRADE DISTANCE LEARNING: WEEK 5 MAY 11-15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E5BD391-4B56-8540-BBAA-CCA35FDCF5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592802"/>
              </p:ext>
            </p:extLst>
          </p:nvPr>
        </p:nvGraphicFramePr>
        <p:xfrm>
          <a:off x="685800" y="5114072"/>
          <a:ext cx="800100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2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8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33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Weekly Information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r>
                        <a:rPr lang="en-US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Office Hours:</a:t>
                      </a:r>
                    </a:p>
                    <a:p>
                      <a:pPr marL="0" lvl="0" indent="0">
                        <a:buFont typeface="Arial"/>
                        <a:buNone/>
                      </a:pPr>
                      <a:r>
                        <a:rPr lang="en-US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Monday - Friday 7:30-8:00AM &amp; 1:30-3:00PM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r>
                        <a:rPr lang="en-US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Zoom Call:</a:t>
                      </a:r>
                    </a:p>
                    <a:p>
                      <a:pPr marL="0" lvl="0" indent="0">
                        <a:buFont typeface="Arial"/>
                        <a:buNone/>
                      </a:pPr>
                      <a:r>
                        <a:rPr lang="en-US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Thursday 12:30PM</a:t>
                      </a:r>
                      <a:endParaRPr lang="en-US" baseline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buFont typeface="Arial"/>
                        <a:buNone/>
                      </a:pPr>
                      <a:endParaRPr lang="en-US" baseline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230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675201"/>
              </p:ext>
            </p:extLst>
          </p:nvPr>
        </p:nvGraphicFramePr>
        <p:xfrm>
          <a:off x="76200" y="625964"/>
          <a:ext cx="8991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r>
                        <a:rPr lang="en-US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b="1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Monday, May 11</a:t>
                      </a:r>
                      <a:r>
                        <a:rPr lang="en-US" sz="2000" b="1" i="0" baseline="30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196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Cursive: 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Lesson 19</a:t>
                      </a:r>
                      <a:endParaRPr lang="en-US" sz="18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en-US" sz="1800" b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Print WS from my website or </a:t>
                      </a:r>
                      <a:r>
                        <a:rPr lang="en-US" sz="1800" b="0" u="none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use a whiteboard/marker or paper/pencil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b="0" u="none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Read for 20 minutes (Don’t forget to take AR tests)</a:t>
                      </a:r>
                      <a:endParaRPr lang="en-US" sz="1800" b="0" u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Math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Watch </a:t>
                      </a:r>
                      <a:r>
                        <a:rPr lang="en-US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Math Ch. 12.6 Video</a:t>
                      </a:r>
                      <a:endParaRPr lang="en-US" sz="18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Have paper/pencil </a:t>
                      </a:r>
                      <a:r>
                        <a:rPr lang="en-US" sz="1800" b="0" i="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or whiteboard/marker ready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Complete 12.6 Personal Math Trainer </a:t>
                      </a:r>
                      <a:b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8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Classlink</a:t>
                      </a: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/>
                        </a:rPr>
                        <a:t> </a:t>
                      </a:r>
                      <a:r>
                        <a:rPr kumimoji="0" lang="en-US" sz="18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/>
                        </a:rPr>
                        <a:t>ThinkCentral</a:t>
                      </a: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/>
                        </a:rPr>
                        <a:t>  Things to Do)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OR  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Homework p. 249-250 - </a:t>
                      </a:r>
                      <a:r>
                        <a:rPr kumimoji="0" lang="en-US" sz="2000" b="0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turn in to Mrs. Fitzgerald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Science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Complete Unit 9 Lesson 1 Brain Check p. 343-344 - </a:t>
                      </a:r>
                      <a:r>
                        <a:rPr lang="en-US" sz="2000" u="sng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turn in to Mrs.</a:t>
                      </a:r>
                      <a:r>
                        <a:rPr lang="en-US" sz="2000" u="sng" baseline="0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Fitzgerald </a:t>
                      </a:r>
                      <a:endParaRPr lang="en-US" sz="18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</a:t>
                      </a:r>
                      <a:r>
                        <a:rPr lang="en-US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Studies</a:t>
                      </a:r>
                      <a:endParaRPr lang="en-US" b="1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Answer the before questions for Landmarks. 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Read &amp; Watch Landmarks video </a:t>
                      </a:r>
                      <a:r>
                        <a:rPr lang="en-US" sz="1800" u="sng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here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Answer after and written questions to Landmarks.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836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minutes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Reading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 Area: Art</a:t>
                      </a:r>
                      <a:endParaRPr lang="en-US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52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THIRD GRADE DISTANCE LEARNING: WEEK 5 MAY 11-15</a:t>
            </a:r>
          </a:p>
        </p:txBody>
      </p:sp>
    </p:spTree>
    <p:extLst>
      <p:ext uri="{BB962C8B-B14F-4D97-AF65-F5344CB8AC3E}">
        <p14:creationId xmlns:p14="http://schemas.microsoft.com/office/powerpoint/2010/main" val="1954653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619372"/>
              </p:ext>
            </p:extLst>
          </p:nvPr>
        </p:nvGraphicFramePr>
        <p:xfrm>
          <a:off x="76200" y="685800"/>
          <a:ext cx="8991600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r>
                        <a:rPr lang="en-US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b="1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Tuesday, May 12</a:t>
                      </a:r>
                      <a:r>
                        <a:rPr lang="en-US" sz="2000" b="1" i="0" baseline="30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2000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1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Cursive: </a:t>
                      </a: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Lesson 20</a:t>
                      </a:r>
                      <a:r>
                        <a:rPr lang="en-US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Print WS from my website or </a:t>
                      </a:r>
                      <a:r>
                        <a:rPr lang="en-US" sz="1800" b="0" i="0" u="none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use whiteboard/marker or paper/pencil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b="0" i="0" u="none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Read for 20 minutes (Don’t forget to take AR tests)</a:t>
                      </a:r>
                      <a:endParaRPr lang="en-US" sz="1800" b="0" i="0" u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Math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Watch </a:t>
                      </a:r>
                      <a:r>
                        <a:rPr lang="en-US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Math Ch. 12.7 Video</a:t>
                      </a:r>
                      <a:endParaRPr lang="en-US" sz="18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Have paper/pencil </a:t>
                      </a:r>
                      <a:r>
                        <a:rPr lang="en-US" sz="1800" b="0" i="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or whiteboard/marker ready</a:t>
                      </a:r>
                      <a:endParaRPr lang="en-US" sz="18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Complete 12.7 Personal Math Trainer </a:t>
                      </a:r>
                      <a:b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8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Classlink</a:t>
                      </a: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/>
                        </a:rPr>
                        <a:t> </a:t>
                      </a:r>
                      <a:r>
                        <a:rPr kumimoji="0" lang="en-US" sz="18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/>
                        </a:rPr>
                        <a:t>ThinkCentral</a:t>
                      </a: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/>
                        </a:rPr>
                        <a:t>  Things to Do)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OR  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Homework p. 251-252 - </a:t>
                      </a:r>
                      <a:r>
                        <a:rPr kumimoji="0" lang="en-US" sz="2000" b="0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turn in to Mrs. Fitzgerald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Science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Read p. 352-356. Complete pages as you read. </a:t>
                      </a:r>
                    </a:p>
                    <a:p>
                      <a:pPr marL="285750" lvl="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Watch Ms. Arshad for extra assistance: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</a:t>
                      </a:r>
                      <a:r>
                        <a:rPr lang="en-US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Studies</a:t>
                      </a:r>
                      <a:endParaRPr lang="en-US" b="1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Answer the before questions for Culture.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Read &amp; Watch Culture videos </a:t>
                      </a:r>
                      <a:r>
                        <a:rPr lang="en-US" sz="1800" u="sng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here</a:t>
                      </a:r>
                      <a:r>
                        <a:rPr lang="en-US" sz="1800" u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n-US" sz="1800" u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here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Answer after and written questions to Culture.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="0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minutes</a:t>
                      </a:r>
                      <a:r>
                        <a:rPr lang="en-US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b="0" i="0" baseline="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r>
                        <a:rPr lang="en-US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Math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 Area: PE</a:t>
                      </a:r>
                      <a:endParaRPr lang="en-US" b="0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52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THIRD GRADE DISTANCE LEARNING: WEEK 5 MAY 11-15</a:t>
            </a:r>
          </a:p>
        </p:txBody>
      </p:sp>
    </p:spTree>
    <p:extLst>
      <p:ext uri="{BB962C8B-B14F-4D97-AF65-F5344CB8AC3E}">
        <p14:creationId xmlns:p14="http://schemas.microsoft.com/office/powerpoint/2010/main" val="3390742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661426"/>
              </p:ext>
            </p:extLst>
          </p:nvPr>
        </p:nvGraphicFramePr>
        <p:xfrm>
          <a:off x="76201" y="685800"/>
          <a:ext cx="8991599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r>
                        <a:rPr lang="en-US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b="1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Wednesday, May</a:t>
                      </a:r>
                      <a:r>
                        <a:rPr lang="en-US" sz="2000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</a:t>
                      </a:r>
                      <a:r>
                        <a:rPr lang="en-US" sz="2000" b="1" i="0" baseline="30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2000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Cursive: </a:t>
                      </a: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Lesson 21</a:t>
                      </a: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Print WS from my website or </a:t>
                      </a:r>
                      <a:r>
                        <a:rPr lang="en-US" sz="1800" b="0" i="0" u="none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use whiteboard/marker or paper/pencil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u="none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Read for 20 minutes (Don’t forget to take AR tests)</a:t>
                      </a:r>
                      <a:endParaRPr lang="en-US" sz="1800" b="0" i="0" u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Math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Watch </a:t>
                      </a:r>
                      <a:r>
                        <a:rPr lang="en-US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Math Ch. 12.8 Video</a:t>
                      </a:r>
                      <a:endParaRPr lang="en-US" sz="18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Have paper/pencil </a:t>
                      </a:r>
                      <a:r>
                        <a:rPr lang="en-US" sz="1800" b="0" i="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or whiteboard/marker ready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Complete 12.8 Personal Math Trainer </a:t>
                      </a:r>
                      <a:b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8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Classlink</a:t>
                      </a: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/>
                        </a:rPr>
                        <a:t> </a:t>
                      </a:r>
                      <a:r>
                        <a:rPr kumimoji="0" lang="en-US" sz="18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/>
                        </a:rPr>
                        <a:t>ThinkCentral</a:t>
                      </a: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/>
                        </a:rPr>
                        <a:t>  Things to Do)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OR  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Homework p. 253-254 - </a:t>
                      </a:r>
                      <a:r>
                        <a:rPr kumimoji="0" lang="en-US" sz="2000" b="0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turn in to Mrs. Fitzgerald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Science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Complete Unit 9 Lesson 3 Brain Check p. 359-360 - </a:t>
                      </a:r>
                      <a:r>
                        <a:rPr lang="en-US" sz="2000" u="sng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turn in to Mrs.</a:t>
                      </a:r>
                      <a:r>
                        <a:rPr lang="en-US" sz="2000" u="sng" baseline="0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Fitzgerald </a:t>
                      </a:r>
                      <a:endParaRPr lang="en-US" sz="18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</a:t>
                      </a:r>
                      <a:r>
                        <a:rPr lang="en-US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Studies</a:t>
                      </a:r>
                      <a:endParaRPr lang="en-US" b="1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Answer the before questions for Government and Symbols. 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Read &amp; Watch Government and Symbols video </a:t>
                      </a:r>
                      <a:r>
                        <a:rPr lang="en-US" sz="1800" u="sng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here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Answer after and written questions to Government and Symbols.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="0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minutes</a:t>
                      </a:r>
                      <a:r>
                        <a:rPr lang="en-US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b="0" i="0" baseline="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r>
                        <a:rPr lang="en-US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Reading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 Area: Music</a:t>
                      </a:r>
                      <a:endParaRPr lang="en-US" b="0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52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THIRD GRADE DISTANCE LEARNING: WEEK 5 MAY 11-15</a:t>
            </a:r>
          </a:p>
        </p:txBody>
      </p:sp>
    </p:spTree>
    <p:extLst>
      <p:ext uri="{BB962C8B-B14F-4D97-AF65-F5344CB8AC3E}">
        <p14:creationId xmlns:p14="http://schemas.microsoft.com/office/powerpoint/2010/main" val="2843473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894558"/>
              </p:ext>
            </p:extLst>
          </p:nvPr>
        </p:nvGraphicFramePr>
        <p:xfrm>
          <a:off x="76200" y="685800"/>
          <a:ext cx="8991600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r>
                        <a:rPr lang="en-US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b="1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Thursday, May 14</a:t>
                      </a:r>
                      <a:r>
                        <a:rPr lang="en-US" sz="2000" b="1" i="0" baseline="30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2000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1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Cursive: </a:t>
                      </a: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Lesson 22</a:t>
                      </a:r>
                      <a:r>
                        <a:rPr lang="en-US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Print WS from my website or </a:t>
                      </a:r>
                      <a:r>
                        <a:rPr lang="en-US" sz="1800" b="0" i="0" u="none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use whiteboard/marker or paper/pencil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u="none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Read for 20 minutes (Don’t forget to take AR tests)</a:t>
                      </a:r>
                      <a:endParaRPr lang="en-US" sz="1800" b="0" i="0" u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Math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fontAlgn="base">
                        <a:buFont typeface="Arial"/>
                        <a:buChar char="•"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Complete Chapter 12 Test. Make sure to show your work! </a:t>
                      </a:r>
                    </a:p>
                    <a:p>
                      <a:pPr marL="742950" lvl="1" indent="-285750" fontAlgn="base">
                        <a:buFont typeface="Arial"/>
                        <a:buChar char="•"/>
                      </a:pPr>
                      <a:r>
                        <a:rPr lang="en-US" sz="2000" b="0" i="0" u="sng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Enter your answers on </a:t>
                      </a:r>
                      <a:r>
                        <a:rPr lang="en-US" sz="2000" b="0" i="0" u="sng" dirty="0" err="1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ThinkCentral</a:t>
                      </a:r>
                      <a:r>
                        <a:rPr lang="en-US" sz="2000" b="0" i="0" u="sng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just like you did in class</a:t>
                      </a:r>
                    </a:p>
                    <a:p>
                      <a:pPr marL="742950" lvl="1" indent="-285750" fontAlgn="base">
                        <a:buFont typeface="Arial"/>
                        <a:buChar char="•"/>
                      </a:pPr>
                      <a:r>
                        <a:rPr lang="en-US" sz="1800" b="0" i="0" u="non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Make sure to go slow and enter them correctly, it is a grade.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Science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Complete Unit 9 Vocabulary Quiz</a:t>
                      </a:r>
                      <a:b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b="0" i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Classlink</a:t>
                      </a: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/>
                        </a:rPr>
                        <a:t> Ed Tile</a:t>
                      </a:r>
                      <a:r>
                        <a:rPr lang="en-US" sz="1800" b="0" i="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/>
                        </a:rPr>
                        <a:t> </a:t>
                      </a: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/>
                        </a:rPr>
                        <a:t> Assignments)</a:t>
                      </a:r>
                      <a:b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/>
                        </a:rPr>
                      </a:br>
                      <a:r>
                        <a:rPr lang="en-US" sz="1800" b="1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/>
                        </a:rPr>
                        <a:t>OR</a:t>
                      </a:r>
                    </a:p>
                    <a:p>
                      <a:pPr marL="285750" lvl="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/>
                        </a:rPr>
                        <a:t>Paper Copy of Vocabulary Quiz from packet</a:t>
                      </a:r>
                      <a:r>
                        <a:rPr kumimoji="0" lang="en-US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 </a:t>
                      </a:r>
                      <a:r>
                        <a:rPr kumimoji="0" lang="en-US" sz="2000" b="0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turn in to Mrs. Fitzgerald</a:t>
                      </a:r>
                      <a:endParaRPr lang="en-US" sz="1800" b="0" i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Wingding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</a:t>
                      </a:r>
                      <a:r>
                        <a:rPr lang="en-US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Studies</a:t>
                      </a:r>
                      <a:endParaRPr lang="en-US" b="1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Answer the before questions for Money. 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Read &amp; Watch Money video </a:t>
                      </a:r>
                      <a:r>
                        <a:rPr lang="en-US" sz="1800" u="sng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here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Answer after questions and written questions to Money.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Check over to make sure all sections are answered in Caribbean Packet 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u="sng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turn in to Mrs.</a:t>
                      </a:r>
                      <a:r>
                        <a:rPr lang="en-US" sz="2000" u="sng" baseline="0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Fitzgerald </a:t>
                      </a:r>
                      <a:endParaRPr lang="en-US" sz="18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="0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minutes</a:t>
                      </a:r>
                      <a:r>
                        <a:rPr lang="en-US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b="0" i="0" baseline="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r>
                        <a:rPr lang="en-US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Math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 Area: STEM</a:t>
                      </a:r>
                      <a:endParaRPr lang="en-US" b="0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229" y="152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THIRD GRADE DISTANCE LEARNING: WEEK 5 MAY 11-15</a:t>
            </a:r>
          </a:p>
        </p:txBody>
      </p:sp>
    </p:spTree>
    <p:extLst>
      <p:ext uri="{BB962C8B-B14F-4D97-AF65-F5344CB8AC3E}">
        <p14:creationId xmlns:p14="http://schemas.microsoft.com/office/powerpoint/2010/main" val="1384836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223891"/>
              </p:ext>
            </p:extLst>
          </p:nvPr>
        </p:nvGraphicFramePr>
        <p:xfrm>
          <a:off x="228600" y="685800"/>
          <a:ext cx="86106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097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r>
                        <a:rPr lang="en-US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b="1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Friday, May 15</a:t>
                      </a:r>
                      <a:r>
                        <a:rPr lang="en-US" sz="2000" b="1" i="0" baseline="30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859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b="0" i="0" u="none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Read for 20 minutes (Don’t forget to take AR tests)</a:t>
                      </a:r>
                      <a:endParaRPr lang="en-US" sz="1800" b="0" i="0" u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Studies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Optional: </a:t>
                      </a:r>
                    </a:p>
                    <a:p>
                      <a:pPr marL="742950" lvl="1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you want a chance to boost your grade: complete the Caribbean Quiz and/or test.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800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Make sure you have 40 minutes in </a:t>
                      </a:r>
                      <a:r>
                        <a:rPr lang="en-US" sz="1800" b="0" i="0" baseline="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r>
                        <a:rPr lang="en-US" sz="1800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Reading and Math.</a:t>
                      </a:r>
                      <a:endParaRPr lang="en-US" sz="1800" b="0" i="0" baseline="0" dirty="0">
                        <a:solidFill>
                          <a:schemeClr val="bg1"/>
                        </a:solidFill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800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Make sure you have done your assignments for every special area for the week. Music, PE, Art, STEM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800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Make sure you turned in  these 3 assignments to Mrs. Fitzgerald :</a:t>
                      </a:r>
                    </a:p>
                    <a:p>
                      <a:pPr marL="800100" lvl="1" indent="-342900">
                        <a:buFont typeface="+mj-lt"/>
                        <a:buAutoNum type="arabicPeriod"/>
                      </a:pPr>
                      <a:r>
                        <a:rPr lang="en-US" sz="1800" b="0" i="0" u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Science Unit 9 Lesson 1 Brain Check p. 343-344</a:t>
                      </a:r>
                    </a:p>
                    <a:p>
                      <a:pPr marL="800100" lvl="1" indent="-342900">
                        <a:buFont typeface="+mj-lt"/>
                        <a:buAutoNum type="arabicPeriod"/>
                      </a:pPr>
                      <a:r>
                        <a:rPr lang="en-US" sz="1800" b="0" i="0" u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Science Unit 9 Lesson 3 Brain Check p. 359-360</a:t>
                      </a:r>
                    </a:p>
                    <a:p>
                      <a:pPr marL="800100" lvl="1" indent="-342900">
                        <a:buFont typeface="+mj-lt"/>
                        <a:buAutoNum type="arabicPeriod"/>
                      </a:pPr>
                      <a:r>
                        <a:rPr lang="en-US" sz="1800" b="0" i="0" u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Social Studies Caribbean Packet 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b="0" i="0" u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Make sure these are completed online or submitted to Mrs. Fitzgerald:</a:t>
                      </a:r>
                    </a:p>
                    <a:p>
                      <a:pPr marL="800100" lvl="1" indent="-342900">
                        <a:buFont typeface="+mj-lt"/>
                        <a:buAutoNum type="arabicPeriod"/>
                      </a:pPr>
                      <a:r>
                        <a:rPr lang="en-US" sz="1800" b="0" i="0" u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 Lesson 12.6 (unless you completed Personal Math Trainer)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800" b="0" i="0" u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 Lesson 12.7 (unless you completed Personal Math Trainer)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800" b="0" i="0" u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 Lesson 12.8 (unless you completed Personal Math Trainer)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800" b="0" i="0" u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 Chapter 12 Test (Enter on Think Central)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800" b="0" i="0" u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Science Unit 9 Vocabulary Quiz (Complete on Ed through </a:t>
                      </a:r>
                      <a:r>
                        <a:rPr lang="en-US" sz="1800" b="0" i="0" u="none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Classlink</a:t>
                      </a:r>
                      <a:r>
                        <a:rPr lang="en-US" sz="1800" b="0" i="0" u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52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THIRD GRADE DISTANCE LEARNING: WEEK 5 MAY 11-15</a:t>
            </a:r>
          </a:p>
        </p:txBody>
      </p:sp>
    </p:spTree>
    <p:extLst>
      <p:ext uri="{BB962C8B-B14F-4D97-AF65-F5344CB8AC3E}">
        <p14:creationId xmlns:p14="http://schemas.microsoft.com/office/powerpoint/2010/main" val="32891080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ssic Photo Album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70000"/>
                <a:satMod val="350000"/>
              </a:schemeClr>
            </a:gs>
          </a:gsLst>
          <a:path path="circle">
            <a:fillToRect l="51000" t="-20000" r="2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25000"/>
                <a:satMod val="350000"/>
              </a:schemeClr>
              <a:schemeClr val="phClr">
                <a:tint val="83000"/>
                <a:satMod val="115000"/>
              </a:schemeClr>
            </a:duotone>
          </a:blip>
          <a:tile tx="0" ty="0" sx="120000" sy="120000" flip="xy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 Photo Album.potx</Template>
  <TotalTime>0</TotalTime>
  <Words>936</Words>
  <Application>Microsoft Macintosh PowerPoint</Application>
  <PresentationFormat>On-screen Show (4:3)</PresentationFormat>
  <Paragraphs>129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Schoolbook</vt:lpstr>
      <vt:lpstr>Times New Roman</vt:lpstr>
      <vt:lpstr>Classic Photo Album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2010-02-01T21:16:09Z</dcterms:created>
  <dcterms:modified xsi:type="dcterms:W3CDTF">2020-05-07T18:40:17Z</dcterms:modified>
</cp:coreProperties>
</file>