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8" r:id="rId2"/>
    <p:sldId id="343" r:id="rId3"/>
    <p:sldId id="347" r:id="rId4"/>
    <p:sldId id="346" r:id="rId5"/>
    <p:sldId id="345" r:id="rId6"/>
    <p:sldId id="344" r:id="rId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5934" autoAdjust="0"/>
  </p:normalViewPr>
  <p:slideViewPr>
    <p:cSldViewPr>
      <p:cViewPr varScale="1">
        <p:scale>
          <a:sx n="116" d="100"/>
          <a:sy n="116" d="100"/>
        </p:scale>
        <p:origin x="4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5/7/20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5/7/20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/>
              <a:t>Click to add photo album title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date and other details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EC6F-6501-4E04-BD6C-A8A6CABB2C5B}" type="datetimeFigureOut">
              <a:rPr lang="en-US" smtClean="0"/>
              <a:pPr/>
              <a:t>5/7/20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/>
              <a:t>Drag picture to placeholder or click icon to add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/>
              <a:t>Click icon</a:t>
            </a:r>
            <a:r>
              <a:rPr lang="en-US" i="0" baseline="0" dirty="0"/>
              <a:t> to add </a:t>
            </a:r>
            <a:r>
              <a:rPr lang="en-US" i="0" dirty="0"/>
              <a:t>full page picture</a:t>
            </a:r>
            <a:endParaRPr lang="en-US" i="0" baseline="0" dirty="0"/>
          </a:p>
          <a:p>
            <a:pPr marL="0" marR="0" indent="0" algn="ctr">
              <a:buFontTx/>
              <a:buNone/>
            </a:pPr>
            <a:endParaRPr lang="en-US" i="0" dirty="0"/>
          </a:p>
          <a:p>
            <a:pPr algn="ctr">
              <a:buFontTx/>
              <a:buNone/>
            </a:pPr>
            <a:endParaRPr lang="en-US" i="0" dirty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/>
              <a:t>Drag picture to placeholder or click icon to add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/>
              <a:t>Drag picture to placeholder or click icon to add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5/7/20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reations.com/lesson/view/third-lesson-12-6/43924258/?s=yqHHUa&amp;ref=link" TargetMode="External"/><Relationship Id="rId2" Type="http://schemas.openxmlformats.org/officeDocument/2006/relationships/hyperlink" Target="https://www.youtube.com/watch?v=NTybN2ntrjc" TargetMode="Externa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loom.com/share/40a6507cb06642a885bea0294cb111f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reations.com/lesson/view/third-lesson-12-7/43924514/?s=YwFIVj&amp;ref=link" TargetMode="External"/><Relationship Id="rId2" Type="http://schemas.openxmlformats.org/officeDocument/2006/relationships/hyperlink" Target="https://www.youtube.com/watch?v=M9YAuVS5XbU" TargetMode="Externa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www.loom.com/share/bdbd042c7c19444e846302141b4267f0" TargetMode="External"/><Relationship Id="rId4" Type="http://schemas.openxmlformats.org/officeDocument/2006/relationships/hyperlink" Target="https://www.loom.com/share/4c98fe77142344afb005b49e1b33619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reations.com/lesson/view/third-lesson-12-8/44000310/?s=gmdM5O&amp;ref=link" TargetMode="External"/><Relationship Id="rId2" Type="http://schemas.openxmlformats.org/officeDocument/2006/relationships/hyperlink" Target="https://www.youtube.com/watch?v=PPq23Jeuov0" TargetMode="Externa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loom.com/share/bf8c2421f5bb4e7ab5994fb66024fbe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0220901b790a46c6879a15b66f35743f" TargetMode="External"/><Relationship Id="rId2" Type="http://schemas.openxmlformats.org/officeDocument/2006/relationships/hyperlink" Target="https://www.youtube.com/watch?v=tWXyXwgQvxs" TargetMode="Externa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086444"/>
              </p:ext>
            </p:extLst>
          </p:nvPr>
        </p:nvGraphicFramePr>
        <p:xfrm>
          <a:off x="685800" y="614065"/>
          <a:ext cx="8001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35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Assignments to Turn In This Week: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7665"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Lesson 12.6 (unless you completed Personal Math Trainer)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Lesson 12.7 (unless you completed Personal Math Trainer)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Lesson 12.8 (unless you completed Personal Math Trainer)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Chapter 12 Test (Enter on Think Central)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Unit 9 Lesson 1 Brain Check p. 343-344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Unit 9 Lesson 3 Brain Check p. 359-360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Unit 9 Vocabulary Quiz (Complete on Ed through </a:t>
                      </a:r>
                      <a:r>
                        <a:rPr lang="en-US" sz="1800" b="0" i="0" u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Classlink</a:t>
                      </a: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 Studies Caribbean Packet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 sz="1800" b="0" i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sz="1800" b="1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Please do not submit any other work besides the assignments listed above. 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en-US" b="0" i="0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is the last week of graded assignments. Please check Focus and make sure there are no missing assignments.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5 MAY 11-15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5BD391-4B56-8540-BBAA-CCA35FDCF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92802"/>
              </p:ext>
            </p:extLst>
          </p:nvPr>
        </p:nvGraphicFramePr>
        <p:xfrm>
          <a:off x="685800" y="5114072"/>
          <a:ext cx="8001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8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3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Weekly Information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 Hours: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 - Friday 7:30-8:00AM &amp; 1:30-3:00PM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Zoom Call: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 12:30PM</a:t>
                      </a:r>
                      <a:endParaRPr lang="en-US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Arial"/>
                        <a:buNone/>
                      </a:pPr>
                      <a:endParaRPr lang="en-US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23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675201"/>
              </p:ext>
            </p:extLst>
          </p:nvPr>
        </p:nvGraphicFramePr>
        <p:xfrm>
          <a:off x="76200" y="625964"/>
          <a:ext cx="8991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Monday, May 11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9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Cursive: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Lesson 19</a:t>
                      </a:r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Print WS from my website or 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a whiteboard/marker or paper/pencil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Watch </a:t>
                      </a:r>
                      <a: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Math Ch. 12.6 Video</a:t>
                      </a:r>
                      <a:endParaRPr lang="en-US" sz="18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Have paper/pencil </a:t>
                      </a:r>
                      <a:r>
                        <a:rPr lang="en-US" sz="1800" b="0" i="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 whiteboard/marker ready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Complete 12.6 Personal Math Trainer </a:t>
                      </a:r>
                      <a:b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Classlink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 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ThinkCentral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  Things to Do)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  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Homework p. 249-250 - </a:t>
                      </a:r>
                      <a:r>
                        <a:rPr kumimoji="0" lang="en-US" sz="20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turn in to Mrs. Fitzgerald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Complete Unit 9 Lesson 1 Brain Check p. 343-344 - </a:t>
                      </a: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turn in to Mrs.</a:t>
                      </a:r>
                      <a:r>
                        <a:rPr lang="en-US" sz="2000" u="sng" baseline="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Fitzgerald </a:t>
                      </a:r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Studies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Answer the before questions for Landmarks. 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&amp; Watch Landmarks video </a:t>
                      </a:r>
                      <a:r>
                        <a:rPr lang="en-US" sz="1800" u="sng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here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Answer after and written questions to Landmarks.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83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minutes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Area: Art</a:t>
                      </a:r>
                      <a:endParaRPr lang="en-US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5 MAY 11-15</a:t>
            </a:r>
          </a:p>
        </p:txBody>
      </p:sp>
    </p:spTree>
    <p:extLst>
      <p:ext uri="{BB962C8B-B14F-4D97-AF65-F5344CB8AC3E}">
        <p14:creationId xmlns:p14="http://schemas.microsoft.com/office/powerpoint/2010/main" val="195465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19372"/>
              </p:ext>
            </p:extLst>
          </p:nvPr>
        </p:nvGraphicFramePr>
        <p:xfrm>
          <a:off x="76200" y="685800"/>
          <a:ext cx="89916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Tuesday, May 12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Cursive: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Lesson 20</a:t>
                      </a: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Print WS from my website or </a:t>
                      </a: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whiteboard/marker or paper/pencil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i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Watch </a:t>
                      </a:r>
                      <a: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Math Ch. 12.7 Video</a:t>
                      </a:r>
                      <a:endParaRPr lang="en-US" sz="18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Have paper/pencil </a:t>
                      </a:r>
                      <a:r>
                        <a:rPr lang="en-US" sz="1800" b="0" i="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 whiteboard/marker ready</a:t>
                      </a:r>
                      <a:endParaRPr lang="en-US" sz="18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Complete 12.7 Personal Math Trainer </a:t>
                      </a:r>
                      <a:b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Classlink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 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ThinkCentral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  Things to Do)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  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Homework p. 251-252 - </a:t>
                      </a:r>
                      <a:r>
                        <a:rPr kumimoji="0" lang="en-US" sz="20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turn in to Mrs. Fitzgerald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p. 352-356. Complete pages as you read. </a:t>
                      </a:r>
                    </a:p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Watch Ms. Arshad for extra assistance: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Studies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Answer the before questions for Culture.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&amp; Watch Culture videos </a:t>
                      </a:r>
                      <a:r>
                        <a:rPr lang="en-US" sz="1800" u="sng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here</a:t>
                      </a:r>
                      <a:r>
                        <a:rPr lang="en-US" sz="180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80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here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Answer after and written questions to Culture.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minutes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b="0" i="0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Math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Area: PE</a:t>
                      </a:r>
                      <a:endParaRPr lang="en-US" b="0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5 MAY 11-15</a:t>
            </a:r>
          </a:p>
        </p:txBody>
      </p:sp>
    </p:spTree>
    <p:extLst>
      <p:ext uri="{BB962C8B-B14F-4D97-AF65-F5344CB8AC3E}">
        <p14:creationId xmlns:p14="http://schemas.microsoft.com/office/powerpoint/2010/main" val="339074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61426"/>
              </p:ext>
            </p:extLst>
          </p:nvPr>
        </p:nvGraphicFramePr>
        <p:xfrm>
          <a:off x="76201" y="685800"/>
          <a:ext cx="899159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Wednesday, May</a:t>
                      </a: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Cursive: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Lesson 21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Print WS from my website or </a:t>
                      </a: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whiteboard/marker or paper/pencil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i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Watch </a:t>
                      </a:r>
                      <a:r>
                        <a:rPr lang="en-US" sz="18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Math Ch. 12.8 Video</a:t>
                      </a:r>
                      <a:endParaRPr lang="en-US" sz="18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Have paper/pencil </a:t>
                      </a:r>
                      <a:r>
                        <a:rPr lang="en-US" sz="1800" b="0" i="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 whiteboard/marker ready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Complete 12.8 Personal Math Trainer </a:t>
                      </a:r>
                      <a:b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Classlink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 </a:t>
                      </a:r>
                      <a:r>
                        <a:rPr kumimoji="0" lang="en-US" sz="18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ThinkCentral</a:t>
                      </a: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  Things to Do)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  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Homework p. 253-254 - </a:t>
                      </a:r>
                      <a:r>
                        <a:rPr kumimoji="0" lang="en-US" sz="20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turn in to Mrs. Fitzgerald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Complete Unit 9 Lesson 3 Brain Check p. 359-360 - </a:t>
                      </a: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turn in to Mrs.</a:t>
                      </a:r>
                      <a:r>
                        <a:rPr lang="en-US" sz="2000" u="sng" baseline="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Fitzgerald </a:t>
                      </a:r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Studies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Answer the before questions for Government and Symbols. 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&amp; Watch Government and Symbols video </a:t>
                      </a:r>
                      <a:r>
                        <a:rPr lang="en-US" sz="1800" u="sng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here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Answer after and written questions to Government and Symbols.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minutes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b="0" i="0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Area: Music</a:t>
                      </a:r>
                      <a:endParaRPr lang="en-US" b="0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5 MAY 11-15</a:t>
            </a:r>
          </a:p>
        </p:txBody>
      </p:sp>
    </p:spTree>
    <p:extLst>
      <p:ext uri="{BB962C8B-B14F-4D97-AF65-F5344CB8AC3E}">
        <p14:creationId xmlns:p14="http://schemas.microsoft.com/office/powerpoint/2010/main" val="284347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894558"/>
              </p:ext>
            </p:extLst>
          </p:nvPr>
        </p:nvGraphicFramePr>
        <p:xfrm>
          <a:off x="76200" y="685800"/>
          <a:ext cx="899160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Thursday, May 14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Cursive: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Lesson 22</a:t>
                      </a:r>
                      <a:r>
                        <a:rPr lang="en-US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Print WS from my website or </a:t>
                      </a: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whiteboard/marker or paper/pencil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i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Complete Chapter 12 Test. Make sure to show your work! </a:t>
                      </a:r>
                    </a:p>
                    <a:p>
                      <a:pPr marL="742950" lvl="1" indent="-285750" fontAlgn="base">
                        <a:buFont typeface="Arial"/>
                        <a:buChar char="•"/>
                      </a:pPr>
                      <a:r>
                        <a:rPr lang="en-US" sz="2000" b="0" i="0" u="sng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Enter your answers on </a:t>
                      </a:r>
                      <a:r>
                        <a:rPr lang="en-US" sz="2000" b="0" i="0" u="sng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ThinkCentral</a:t>
                      </a:r>
                      <a:r>
                        <a:rPr lang="en-US" sz="2000" b="0" i="0" u="sng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just like you did in class</a:t>
                      </a:r>
                    </a:p>
                    <a:p>
                      <a:pPr marL="742950" lvl="1" indent="-285750" fontAlgn="base">
                        <a:buFont typeface="Arial"/>
                        <a:buChar char="•"/>
                      </a:pPr>
                      <a:r>
                        <a:rPr lang="en-US" sz="1800" b="0" i="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Make sure to go slow and enter them correctly, it is a grade.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Complete Unit 9 Vocabulary Quiz</a:t>
                      </a:r>
                      <a:b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0" i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Classlink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 Ed Tile</a:t>
                      </a:r>
                      <a:r>
                        <a:rPr lang="en-US" sz="1800" b="0" i="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 Assignments)</a:t>
                      </a:r>
                      <a:b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</a:br>
                      <a:r>
                        <a:rPr lang="en-US" sz="1800" b="1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OR</a:t>
                      </a:r>
                    </a:p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/>
                        </a:rPr>
                        <a:t>Paper Copy of Vocabulary Quiz from packet</a:t>
                      </a: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 </a:t>
                      </a:r>
                      <a:r>
                        <a:rPr kumimoji="0" lang="en-US" sz="20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turn in to Mrs. Fitzgerald</a:t>
                      </a:r>
                      <a:endParaRPr lang="en-US" sz="1800" b="0" i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Wingding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Studies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Answer the before questions for Money. 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&amp; Watch Money video </a:t>
                      </a:r>
                      <a:r>
                        <a:rPr lang="en-US" sz="1800" u="sng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here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Answer after questions and written questions to Money.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Check over to make sure all sections are answered in Caribbean Packet 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turn in to Mrs.</a:t>
                      </a:r>
                      <a:r>
                        <a:rPr lang="en-US" sz="2000" u="sng" baseline="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Fitzgerald </a:t>
                      </a:r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minutes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b="0" i="0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Math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Area: STEM</a:t>
                      </a:r>
                      <a:endParaRPr lang="en-US" b="0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29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5 MAY 11-15</a:t>
            </a:r>
          </a:p>
        </p:txBody>
      </p:sp>
    </p:spTree>
    <p:extLst>
      <p:ext uri="{BB962C8B-B14F-4D97-AF65-F5344CB8AC3E}">
        <p14:creationId xmlns:p14="http://schemas.microsoft.com/office/powerpoint/2010/main" val="138483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23891"/>
              </p:ext>
            </p:extLst>
          </p:nvPr>
        </p:nvGraphicFramePr>
        <p:xfrm>
          <a:off x="228600" y="685800"/>
          <a:ext cx="8610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097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en-US" b="1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i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Friday, May 15</a:t>
                      </a:r>
                      <a:r>
                        <a:rPr lang="en-US" sz="2000" b="1" i="0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000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59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i="0" u="none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for 20 minutes (Don’t forget to take AR tests)</a:t>
                      </a:r>
                      <a:endParaRPr lang="en-US" sz="1800" b="0" i="0" u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Studies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Optional: </a:t>
                      </a:r>
                    </a:p>
                    <a:p>
                      <a:pPr marL="742950" lvl="1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you want a chance to boost your grade: complete the Caribbean Quiz and/or test.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 sure you have 40 minutes in </a:t>
                      </a:r>
                      <a:r>
                        <a:rPr lang="en-US" sz="1800" b="0" i="0" baseline="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Reading and Math.</a:t>
                      </a:r>
                      <a:endParaRPr lang="en-US" sz="1800" b="0" i="0" baseline="0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 sure you have done your assignments for every special area for the week. Music, PE, Art, STEM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 sure you turned in  these 3 assignments to Mrs. Fitzgerald :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Unit 9 Lesson 1 Brain Check p. 343-344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Unit 9 Lesson 3 Brain Check p. 359-360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 Studies Caribbean Packet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Make sure these are completed online or submitted to Mrs. Fitzgerald: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Lesson 12.6 (unless you completed Personal Math Trainer)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Lesson 12.7 (unless you completed Personal Math Trainer)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Lesson 12.8 (unless you completed Personal Math Trainer)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Chapter 12 Test (Enter on Think Central)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Unit 9 Vocabulary Quiz (Complete on Ed through </a:t>
                      </a:r>
                      <a:r>
                        <a:rPr lang="en-US" sz="1800" b="0" i="0" u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Classlink</a:t>
                      </a:r>
                      <a:r>
                        <a:rPr lang="en-US" sz="1800" b="0" i="0" u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GRADE DISTANCE LEARNING: WEEK 5 MAY 11-15</a:t>
            </a:r>
          </a:p>
        </p:txBody>
      </p:sp>
    </p:spTree>
    <p:extLst>
      <p:ext uri="{BB962C8B-B14F-4D97-AF65-F5344CB8AC3E}">
        <p14:creationId xmlns:p14="http://schemas.microsoft.com/office/powerpoint/2010/main" val="3289108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Album.potx</Template>
  <TotalTime>0</TotalTime>
  <Words>936</Words>
  <Application>Microsoft Macintosh PowerPoint</Application>
  <PresentationFormat>On-screen Show (4:3)</PresentationFormat>
  <Paragraphs>129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Times New Roman</vt:lpstr>
      <vt:lpstr>Classic Photo Album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2010-02-01T21:16:09Z</dcterms:created>
  <dcterms:modified xsi:type="dcterms:W3CDTF">2020-05-07T18:40:17Z</dcterms:modified>
</cp:coreProperties>
</file>